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0893-3D49-7C4C-B61C-9FC4285EB8F2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8FD9F-49F0-8D4C-A035-4D43BC402A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3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8FD9F-49F0-8D4C-A035-4D43BC402A85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37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C2-79A3-2230-766A-310EFA8BE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8B126-3333-AF5D-3E2E-45A778315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CDB12-0CDA-1835-D14F-80E536C1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F4549-AFEA-BAB9-8B6B-EC68BDAC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6E55E-652F-EF34-6AD3-B36F0191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9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C393-3DB8-0FDC-53B4-C1243A69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FDD6E-E458-EC9A-9D08-99F1A29C9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D72F2-FF3B-5018-995E-0BF3E7EC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FBFA-9B6C-057E-B1C2-795C8C0C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18C35-2FDD-D376-0DFB-67CD21DD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46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44C48-1AA9-7E0C-ACFA-2F7911D6E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978CF-8D4D-E975-F897-E36736860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AA3C-DC0B-C96D-2F7C-E395278D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8E70-ED97-A1C6-C349-1FCA4AE6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5D759-0FF4-06AC-6BF4-E1F81A0D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569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B740-FDA9-91B4-F29B-3C1F67FC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DBB7-63DB-C46C-0037-2E95F302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4CFA3-2459-0D60-415F-24A45CD7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AEDA4-0AF9-F488-35DC-A7C70DF6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3C73A-3F7B-182D-0AF1-90391D3C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438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ACE6-B082-AA2C-B372-42182E25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833E1-5731-25F1-BEB9-13A57ED1B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18C1-8AA6-84A3-7C11-7157D88A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11735-29C4-C1D9-A080-408C6133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02EA-617F-D1A2-522F-89DFE4F2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205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F2B6-6B48-A28A-B0E4-2D8DF9B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8992-ADB5-2317-ACBA-AED2B137D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C03EB-A5C7-C5EC-251E-B8DB9F85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2C5FE-DF78-CE2B-47AF-61F3D338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3F051-F7CD-3E0A-9DCC-A860CEB0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491AE-2163-48AD-C669-4A07CF46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44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878B-FB0C-A3B2-9F93-8E3A801B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8C6C3-586A-ADCD-25F9-E274C355D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D484-BF86-60CA-D946-4A559FA8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F0FE4-75D3-F68A-05C3-BF5558FBA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A06BE-AE96-EE65-39C4-7CD1B03F2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F4B0B-E4A3-A7F8-F18D-CEB00C72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8350D-CCBC-3051-2070-36408764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FEF56-818D-75C6-AC7B-B806EA1F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367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AE57-891B-7757-6ABA-58C7C425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A4750-0CD2-D185-6E68-9964AB8E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D0D40-54F0-B327-4BDD-FE3A15A1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AFDFC-0928-857F-995B-2C87E5BD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642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F8608-62FE-582A-9757-199F58E2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B659B-AE18-CFD7-C130-8818A835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0A391-7467-E855-4C02-71E6A114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080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AC39-69A1-C281-6699-9E30E8C5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D74A-2BFA-7BCF-3E83-AC1F89892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41E3E-E1F2-7819-F6DE-0CB09D442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0A5FF-8DCB-9461-9D87-B9B4EB96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6296C-9B79-1297-60BD-D219E0AC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404C5-81A9-1CB5-A91E-40996A7B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797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EA55-D112-2BF3-4928-912D203F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9E16E-ED74-8FC5-E38A-A7FEAF914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0109E-F782-5C11-0B9C-425609141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F96A8-9A74-16E1-8D85-7AFB8F76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6F246-4C41-D369-94FB-5DBDAFA9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88BD7-CC7F-1E1D-6368-7AD9161D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8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9D3F7-3A23-2D0A-314A-B9A3E2A5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954A3-5B3D-45BA-EE3D-F83FF7A6A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F004F-D141-290F-7649-149A8AAD4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E708C-E694-134A-A682-EE05F0FF40A9}" type="datetimeFigureOut">
              <a:rPr lang="en-IE" smtClean="0"/>
              <a:t>22/05/2024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2A44B-0B35-7B48-BE90-951AFCB60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1342B-E78D-0C3A-FE3F-736BDAA42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4BBD43-127A-5F44-8B67-81EA655963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15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rellis@setu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netlify.com/site-deploys/overview/#branches-and-deploy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de.visualstudio.com/docs/editor/command-l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40ED1-EC12-E6EE-F31A-3FA718E17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IE" dirty="0"/>
              <a:t>git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18A1C-BC9B-1481-06F7-F9DAA63E6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IE" dirty="0">
                <a:hlinkClick r:id="rId3"/>
              </a:rPr>
              <a:t>john.rellis@setu.ie</a:t>
            </a:r>
            <a:endParaRPr lang="en-IE" dirty="0"/>
          </a:p>
          <a:p>
            <a:r>
              <a:rPr lang="en-IE" dirty="0"/>
              <a:t>Web </a:t>
            </a:r>
            <a:r>
              <a:rPr lang="en-IE"/>
              <a:t>Development 2</a:t>
            </a:r>
            <a:endParaRPr lang="en-IE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Manufacturetocat">
            <a:extLst>
              <a:ext uri="{FF2B5EF4-FFF2-40B4-BE49-F238E27FC236}">
                <a16:creationId xmlns:a16="http://schemas.microsoft.com/office/drawing/2014/main" id="{5F729CD9-6ADA-436E-C917-F19B7F850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1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B8849F-C6D6-600F-F7AB-B8D6D7C54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786" y="4092070"/>
            <a:ext cx="10039435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a new site – import existing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E532C-9FD0-81BA-1226-C07319A6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260973"/>
            <a:ext cx="10843065" cy="197885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59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FB2829-9E66-4DBD-BC15-FC5D73246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EE2A32-8611-4375-B6B1-468FAD682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7E1DA0-3927-4F35-B8A3-D5D556375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BAA08B-588E-406F-899B-A6A7FC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AA7C41-B331-402E-9453-95B3B827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060B3E-946D-4885-9B86-1D445209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046747-F284-4990-9ECA-3DF2C6E08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9B524-2008-C9BB-C4B9-09D7DB8E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5"/>
            <a:ext cx="5107366" cy="209676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 with github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FD1677-E248-2C6D-1BA6-1417E0E5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919181"/>
            <a:ext cx="10843065" cy="319870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08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FB01E-E765-5DAB-FE0F-51BA028F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88" y="1397000"/>
            <a:ext cx="4502041" cy="30083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 your github account to netlify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46B79-F39E-F898-8115-EBE8A6D3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211" y="4497473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should be a case of accepting and clicking to confirm, if not, shout for help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1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DC20BE-2EE3-423E-8873-7E684D033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93EB7-865B-49B6-B0F4-7D3289D18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19511D-8951-4C0E-A98B-0B070288F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4F28A5-172A-481A-818A-BEBB655CA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84E780-BE3B-4240-9EA0-F435AE760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59A592-D2CE-40BE-B3E1-1B8D16F67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9B7A38-17B0-4FB6-8DC2-568C4655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4C7269-B196-486D-A47F-77BB23AA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89A2E8-95F8-4827-9432-1AA7E825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3856C81-415E-484F-93E4-C329F454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95D42B-FBF3-4C81-8FD4-CBED2354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9A2762D-96C8-43A9-8FB4-B893A422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0D8D0F-A2C7-4629-B042-A99DF4CD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A066E0-8819-4B74-B577-4F86B6ACB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6822E5-6B0C-4271-AAEB-6E5B9AB9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639AD1-4D74-4424-B02C-50AAADBE0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1F3A5D-026C-48FF-BE29-DFBA51A91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E9F231-9EEC-48FA-BD74-DF5FBF73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A3E55D-272D-4836-BF1B-B46C0248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887AC4-55DC-42D7-B003-76ED4B52D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29481A6-9A3B-4120-9C9D-8BD206C9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E220D0-6FEB-4727-960C-B637712D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854E48-F0D5-4C38-80CF-950BE37A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529B87-72DD-45B8-89EC-6358F8678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5B663B-04AC-4C76-A8D2-80D94C33A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B4FF8E-FA13-4808-9658-DC67573F7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83F30F-533B-9E35-A2A9-8666A999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5107366" cy="54812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Select your newly created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43050-D707-C4AC-CDF2-63C3A36C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96" y="3630731"/>
            <a:ext cx="5333454" cy="196004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D788327-7D9D-4E47-846F-020A8F5E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009063" y="3253797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903337-D6B8-41EE-B6A3-4329C8D8E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D28A68-745E-44CC-A29E-0EB13A84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18D645-DE9C-49EB-85CC-C10085797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BB3B1F-5029-47B9-B1A5-2469BF49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35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61F90-4D0F-56D5-03DF-17AB9149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IE" sz="4000">
                <a:solidFill>
                  <a:schemeClr val="bg1"/>
                </a:solidFill>
              </a:rPr>
              <a:t>Confirm all the settings are correct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872A-7A16-9E18-818D-A2E34F77F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IE" sz="2200">
                <a:solidFill>
                  <a:schemeClr val="bg1">
                    <a:alpha val="80000"/>
                  </a:schemeClr>
                </a:solidFill>
              </a:rPr>
              <a:t>Netlify can typically tell you are running eleventy autoconfigure</a:t>
            </a:r>
          </a:p>
          <a:p>
            <a:r>
              <a:rPr lang="en-IE" sz="2200">
                <a:solidFill>
                  <a:schemeClr val="bg1">
                    <a:alpha val="80000"/>
                  </a:schemeClr>
                </a:solidFill>
              </a:rPr>
              <a:t>Ensure the following settings</a:t>
            </a:r>
          </a:p>
          <a:p>
            <a:pPr lvl="1"/>
            <a:r>
              <a:rPr lang="en-IE" sz="2200">
                <a:solidFill>
                  <a:schemeClr val="bg1">
                    <a:alpha val="80000"/>
                  </a:schemeClr>
                </a:solidFill>
              </a:rPr>
              <a:t>Branch to Deploy = main</a:t>
            </a:r>
          </a:p>
          <a:p>
            <a:pPr lvl="1"/>
            <a:r>
              <a:rPr lang="en-IE" sz="2200">
                <a:solidFill>
                  <a:schemeClr val="bg1">
                    <a:alpha val="80000"/>
                  </a:schemeClr>
                </a:solidFill>
              </a:rPr>
              <a:t>Build Command = eleventy</a:t>
            </a:r>
          </a:p>
          <a:p>
            <a:pPr lvl="1"/>
            <a:r>
              <a:rPr lang="en-IE" sz="2200">
                <a:solidFill>
                  <a:schemeClr val="bg1">
                    <a:alpha val="80000"/>
                  </a:schemeClr>
                </a:solidFill>
              </a:rPr>
              <a:t>Publish directory = site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966A1F-4C54-0C85-75B6-0EB6AA6E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53" y="1062470"/>
            <a:ext cx="7226047" cy="47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0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4114" name="Rectangle 4113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Rectangle 4114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AA035-F37B-6591-69BA-149D39E8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DEPLOY!</a:t>
            </a:r>
          </a:p>
        </p:txBody>
      </p:sp>
      <p:sp>
        <p:nvSpPr>
          <p:cNvPr id="4119" name="Freeform: Shape 41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23" name="Oval 4122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25" name="Oval 4124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Total Eclipse of the Octocat">
            <a:extLst>
              <a:ext uri="{FF2B5EF4-FFF2-40B4-BE49-F238E27FC236}">
                <a16:creationId xmlns:a16="http://schemas.microsoft.com/office/drawing/2014/main" id="{D17E2F23-D204-0C0C-8547-DB7989B8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587" y="1820333"/>
            <a:ext cx="3217333" cy="32173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E10FD-9683-169E-3334-DCA836E1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26" y="2347171"/>
            <a:ext cx="3217333" cy="2163656"/>
          </a:xfrm>
          <a:prstGeom prst="rect">
            <a:avLst/>
          </a:prstGeom>
        </p:spPr>
      </p:pic>
      <p:grpSp>
        <p:nvGrpSpPr>
          <p:cNvPr id="41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9" name="Freeform: Shape 41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0" name="Freeform: Shape 41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7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2930E-0B3B-8286-2FF5-CE6B9443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2165263"/>
            <a:ext cx="279272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Your app will start building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5860C-75F1-9596-9280-CFFA523A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04" y="1139648"/>
            <a:ext cx="8232913" cy="45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6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884E4-A527-A52A-CA94-5462F20D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14" b="-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3333C-7109-87D7-4656-B486FF9C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IT FAILED!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5CE25F-7A7B-256C-0A45-BA6FFC74CEC8}"/>
              </a:ext>
            </a:extLst>
          </p:cNvPr>
          <p:cNvCxnSpPr>
            <a:cxnSpLocks/>
          </p:cNvCxnSpPr>
          <p:nvPr/>
        </p:nvCxnSpPr>
        <p:spPr>
          <a:xfrm>
            <a:off x="7061812" y="3205908"/>
            <a:ext cx="1222872" cy="324997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3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5EAC1-7EC4-F3D3-366D-0C020FD3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 r="50741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3C61C-EE2C-D56D-B51B-999D3C7F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Ah, no eleventy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CBB8D0-519B-8B2A-9CC4-2F60A526C84B}"/>
              </a:ext>
            </a:extLst>
          </p:cNvPr>
          <p:cNvCxnSpPr>
            <a:cxnSpLocks/>
          </p:cNvCxnSpPr>
          <p:nvPr/>
        </p:nvCxnSpPr>
        <p:spPr>
          <a:xfrm flipV="1">
            <a:off x="7557571" y="575150"/>
            <a:ext cx="1178805" cy="213499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440F-7058-254A-4F39-F89A40FC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 did this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DE81-2C78-6707-BD3F-EBDFF79DF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Build agents are typically virtual machine images or containers with a basic </a:t>
            </a:r>
            <a:r>
              <a:rPr lang="en-IE" dirty="0" err="1"/>
              <a:t>linux</a:t>
            </a:r>
            <a:r>
              <a:rPr lang="en-IE" dirty="0"/>
              <a:t> install, so </a:t>
            </a:r>
            <a:r>
              <a:rPr lang="en-IE" dirty="0" err="1"/>
              <a:t>eleventy</a:t>
            </a:r>
            <a:r>
              <a:rPr lang="en-IE" dirty="0"/>
              <a:t> isn’t installed</a:t>
            </a:r>
          </a:p>
          <a:p>
            <a:r>
              <a:rPr lang="en-IE" dirty="0"/>
              <a:t>Some build agents allow you to run an install phase but this can be expensive when running builds on commits</a:t>
            </a:r>
          </a:p>
          <a:p>
            <a:r>
              <a:rPr lang="en-IE" dirty="0"/>
              <a:t>An alternative is to install </a:t>
            </a:r>
            <a:r>
              <a:rPr lang="en-IE" dirty="0" err="1"/>
              <a:t>eleventy</a:t>
            </a:r>
            <a:r>
              <a:rPr lang="en-IE" dirty="0"/>
              <a:t> to our </a:t>
            </a:r>
            <a:r>
              <a:rPr lang="en-IE" dirty="0" err="1"/>
              <a:t>node_modules</a:t>
            </a:r>
            <a:r>
              <a:rPr lang="en-IE" dirty="0"/>
              <a:t> and run it from there with a custom </a:t>
            </a:r>
            <a:r>
              <a:rPr lang="en-IE" dirty="0" err="1"/>
              <a:t>npm</a:t>
            </a:r>
            <a:r>
              <a:rPr lang="en-IE" dirty="0"/>
              <a:t> script, we’ll do that now.</a:t>
            </a:r>
          </a:p>
        </p:txBody>
      </p:sp>
    </p:spTree>
    <p:extLst>
      <p:ext uri="{BB962C8B-B14F-4D97-AF65-F5344CB8AC3E}">
        <p14:creationId xmlns:p14="http://schemas.microsoft.com/office/powerpoint/2010/main" val="374349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44DC8-B8B9-C025-D818-3470A97F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E" sz="4000"/>
              <a:t>git 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85A01-5005-29F3-B49A-3BD94E9D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000"/>
              <a:t>Well, we are not going to cover the entire scope of git driven operations BUT what we are going to do is us git to autodeploy our Dotify site on netlify</a:t>
            </a:r>
          </a:p>
        </p:txBody>
      </p:sp>
      <p:pic>
        <p:nvPicPr>
          <p:cNvPr id="2050" name="Picture 2" descr="Robotocat">
            <a:extLst>
              <a:ext uri="{FF2B5EF4-FFF2-40B4-BE49-F238E27FC236}">
                <a16:creationId xmlns:a16="http://schemas.microsoft.com/office/drawing/2014/main" id="{B35DE4BB-B873-F79E-DDA0-F2C4FADF9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r="1593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5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D231-3FEA-6D95-0625-E6071242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5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/>
              <a:t>Add a </a:t>
            </a:r>
            <a:r>
              <a:rPr lang="en-IE" sz="3200" dirty="0" err="1"/>
              <a:t>package.json</a:t>
            </a:r>
            <a:r>
              <a:rPr lang="en-IE" sz="3200" dirty="0"/>
              <a:t> to our project and install </a:t>
            </a:r>
            <a:r>
              <a:rPr lang="en-IE" sz="3200" dirty="0" err="1"/>
              <a:t>eleventy</a:t>
            </a:r>
            <a:r>
              <a:rPr lang="en-IE" sz="3200" dirty="0"/>
              <a:t> (locally)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3625D-5563-9AD0-C9EE-EDFA0264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" y="1325563"/>
            <a:ext cx="5628998" cy="486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85BA8-7566-1F7F-F60C-2488754E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52" y="2554910"/>
            <a:ext cx="6366013" cy="17481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AD4014-9637-0D7E-54F9-99AA9E804F3D}"/>
              </a:ext>
            </a:extLst>
          </p:cNvPr>
          <p:cNvCxnSpPr>
            <a:cxnSpLocks/>
          </p:cNvCxnSpPr>
          <p:nvPr/>
        </p:nvCxnSpPr>
        <p:spPr>
          <a:xfrm flipH="1" flipV="1">
            <a:off x="2708695" y="1479790"/>
            <a:ext cx="1500996" cy="151824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D162C-BE1F-4B0B-3911-D4102D7D3E01}"/>
              </a:ext>
            </a:extLst>
          </p:cNvPr>
          <p:cNvCxnSpPr>
            <a:cxnSpLocks/>
          </p:cNvCxnSpPr>
          <p:nvPr/>
        </p:nvCxnSpPr>
        <p:spPr>
          <a:xfrm flipV="1">
            <a:off x="6009736" y="2862642"/>
            <a:ext cx="3114261" cy="178904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7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18E6E9-815F-9524-A5C2-3793B6A7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43" y="1618383"/>
            <a:ext cx="9902042" cy="461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3E2ED-AB44-17F3-1F10-91DF5B35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</a:t>
            </a:r>
            <a:r>
              <a:rPr lang="en-IE" dirty="0" err="1"/>
              <a:t>npm</a:t>
            </a:r>
            <a:r>
              <a:rPr lang="en-IE" dirty="0"/>
              <a:t> build script in </a:t>
            </a:r>
            <a:r>
              <a:rPr lang="en-IE" dirty="0" err="1"/>
              <a:t>package.json</a:t>
            </a:r>
            <a:endParaRPr lang="en-I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FEFAFC-FAA1-E382-E28C-85242A76D5FB}"/>
              </a:ext>
            </a:extLst>
          </p:cNvPr>
          <p:cNvCxnSpPr>
            <a:cxnSpLocks/>
          </p:cNvCxnSpPr>
          <p:nvPr/>
        </p:nvCxnSpPr>
        <p:spPr>
          <a:xfrm flipV="1">
            <a:off x="2574235" y="4204252"/>
            <a:ext cx="2282687" cy="211703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2BE5B3-4EA8-D4F6-89A4-22929EB1AAD7}"/>
              </a:ext>
            </a:extLst>
          </p:cNvPr>
          <p:cNvSpPr txBox="1"/>
          <p:nvPr/>
        </p:nvSpPr>
        <p:spPr>
          <a:xfrm>
            <a:off x="1973511" y="6321287"/>
            <a:ext cx="14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Add this here</a:t>
            </a:r>
          </a:p>
        </p:txBody>
      </p:sp>
    </p:spTree>
    <p:extLst>
      <p:ext uri="{BB962C8B-B14F-4D97-AF65-F5344CB8AC3E}">
        <p14:creationId xmlns:p14="http://schemas.microsoft.com/office/powerpoint/2010/main" val="3740181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E5EDF-F854-24B2-D7E7-ADCFAD7BD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a build locally to confirm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E1D87-7520-4752-BBF3-32A8BEFB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52" y="3124200"/>
            <a:ext cx="10887247" cy="31028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934B1-3559-B7BA-1E47-62F5FFD99C39}"/>
              </a:ext>
            </a:extLst>
          </p:cNvPr>
          <p:cNvCxnSpPr>
            <a:cxnSpLocks/>
          </p:cNvCxnSpPr>
          <p:nvPr/>
        </p:nvCxnSpPr>
        <p:spPr>
          <a:xfrm flipV="1">
            <a:off x="2785707" y="4675632"/>
            <a:ext cx="3114261" cy="178904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6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6459-634C-5A1E-B803-9D74CA5D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 eleventy to run npm run build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EE672-873E-CFBF-8363-ED2EC312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92" y="822229"/>
            <a:ext cx="7913208" cy="48072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ACB694-E8E9-3C34-7E94-9003CC3FC094}"/>
              </a:ext>
            </a:extLst>
          </p:cNvPr>
          <p:cNvCxnSpPr>
            <a:cxnSpLocks/>
          </p:cNvCxnSpPr>
          <p:nvPr/>
        </p:nvCxnSpPr>
        <p:spPr>
          <a:xfrm flipV="1">
            <a:off x="5665872" y="2331342"/>
            <a:ext cx="3114261" cy="178904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6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CB5F-9F46-547D-B3B6-178E4D0E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Push up our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AD07-DD62-C706-E58B-79AA2063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7730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574B52-1044-7407-C580-92EEC09A850B}"/>
              </a:ext>
            </a:extLst>
          </p:cNvPr>
          <p:cNvCxnSpPr>
            <a:cxnSpLocks/>
          </p:cNvCxnSpPr>
          <p:nvPr/>
        </p:nvCxnSpPr>
        <p:spPr>
          <a:xfrm flipV="1">
            <a:off x="1509311" y="1967785"/>
            <a:ext cx="4075931" cy="121490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CF2F64-7269-A467-A570-007EC04A047C}"/>
              </a:ext>
            </a:extLst>
          </p:cNvPr>
          <p:cNvCxnSpPr>
            <a:cxnSpLocks/>
          </p:cNvCxnSpPr>
          <p:nvPr/>
        </p:nvCxnSpPr>
        <p:spPr>
          <a:xfrm flipH="1">
            <a:off x="6173118" y="1027906"/>
            <a:ext cx="2588964" cy="253663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326566-4CAB-FCC4-D95C-02526AFEB986}"/>
              </a:ext>
            </a:extLst>
          </p:cNvPr>
          <p:cNvCxnSpPr>
            <a:cxnSpLocks/>
          </p:cNvCxnSpPr>
          <p:nvPr/>
        </p:nvCxnSpPr>
        <p:spPr>
          <a:xfrm flipH="1">
            <a:off x="5816597" y="4096091"/>
            <a:ext cx="1983346" cy="44430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9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BECC-57C9-A731-5595-4B632ED8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Now, let’s check </a:t>
            </a:r>
            <a:r>
              <a:rPr lang="en-IE" dirty="0" err="1"/>
              <a:t>netlify</a:t>
            </a:r>
            <a:r>
              <a:rPr lang="en-IE" dirty="0"/>
              <a:t> 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49944-5126-BE88-2471-1DF5F624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4" y="1690688"/>
            <a:ext cx="9667977" cy="442114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251F0B-D077-620E-4DBA-EA44A9D75157}"/>
              </a:ext>
            </a:extLst>
          </p:cNvPr>
          <p:cNvCxnSpPr>
            <a:cxnSpLocks/>
          </p:cNvCxnSpPr>
          <p:nvPr/>
        </p:nvCxnSpPr>
        <p:spPr>
          <a:xfrm flipH="1">
            <a:off x="5905041" y="4516916"/>
            <a:ext cx="1751682" cy="113473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3E48E-9054-DF2B-D3B0-5B0F56C1F000}"/>
              </a:ext>
            </a:extLst>
          </p:cNvPr>
          <p:cNvCxnSpPr>
            <a:cxnSpLocks/>
          </p:cNvCxnSpPr>
          <p:nvPr/>
        </p:nvCxnSpPr>
        <p:spPr>
          <a:xfrm flipH="1" flipV="1">
            <a:off x="5993175" y="2897437"/>
            <a:ext cx="1883885" cy="42139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818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8154-1D53-E575-532F-4CC36BB1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F6AA4-2210-67BB-1440-19CFAF76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6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A1C6-23AF-601A-E907-744AA098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 it a good idea to deploy from main?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42CD-B0AE-79DB-FC92-EC0E9D7F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It depends on your operations process</a:t>
            </a:r>
          </a:p>
          <a:p>
            <a:r>
              <a:rPr lang="en-IE" dirty="0"/>
              <a:t>Typically, main can be locked to commits and only an approved pull request is allowed to be merged</a:t>
            </a:r>
          </a:p>
          <a:p>
            <a:r>
              <a:rPr lang="en-IE" dirty="0"/>
              <a:t>It is possibly to set up </a:t>
            </a:r>
            <a:r>
              <a:rPr lang="en-IE" dirty="0" err="1"/>
              <a:t>netlify</a:t>
            </a:r>
            <a:r>
              <a:rPr lang="en-IE" dirty="0"/>
              <a:t> to publish previews of changes too</a:t>
            </a:r>
          </a:p>
          <a:p>
            <a:r>
              <a:rPr lang="en-IE" dirty="0">
                <a:hlinkClick r:id="rId2"/>
              </a:rPr>
              <a:t>https://docs.netlify.com/site-deploys/overview/#branches-and-deploys</a:t>
            </a:r>
            <a:r>
              <a:rPr lang="en-IE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0E212A-1D65-A58A-2B82-7EDE8E91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45" y="4136939"/>
            <a:ext cx="6081310" cy="26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8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3EA5-B550-F006-1048-6AB410CA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 that </a:t>
            </a:r>
            <a:r>
              <a:rPr lang="en-IE" dirty="0" err="1"/>
              <a:t>gitops</a:t>
            </a:r>
            <a:r>
              <a:rPr lang="en-I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B4F1-100D-E964-CD13-55BE00C2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That is a tiny bit of </a:t>
            </a:r>
            <a:r>
              <a:rPr lang="en-IE" dirty="0" err="1"/>
              <a:t>gitops</a:t>
            </a:r>
            <a:r>
              <a:rPr lang="en-IE" dirty="0"/>
              <a:t>, we have essentially implemented naive continuous deployment</a:t>
            </a:r>
          </a:p>
          <a:p>
            <a:r>
              <a:rPr lang="en-IE" dirty="0"/>
              <a:t>A CICD pipeline is typically made up of Continuous Integration and Continuous Delivery, usually with a human in the loop (a reviewed PR and/or a release gate)</a:t>
            </a:r>
          </a:p>
          <a:p>
            <a:pPr lvl="1"/>
            <a:r>
              <a:rPr lang="en-IE" dirty="0"/>
              <a:t>Automated testing sprinkled everywhere too</a:t>
            </a:r>
          </a:p>
          <a:p>
            <a:r>
              <a:rPr lang="en-IE" dirty="0"/>
              <a:t>CICD pipelines can be custom made or off the shelf, you probably shouldn’t try to make your own</a:t>
            </a:r>
          </a:p>
        </p:txBody>
      </p:sp>
    </p:spTree>
    <p:extLst>
      <p:ext uri="{BB962C8B-B14F-4D97-AF65-F5344CB8AC3E}">
        <p14:creationId xmlns:p14="http://schemas.microsoft.com/office/powerpoint/2010/main" val="98304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2B4F0-D714-A1CC-D148-B9102580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Lets get some code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103D-93F8-8FEB-781B-9C905AAE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IE" sz="2200" dirty="0"/>
              <a:t>Download the archive from tutors</a:t>
            </a:r>
          </a:p>
          <a:p>
            <a:pPr lvl="1"/>
            <a:r>
              <a:rPr lang="en-IE" sz="2200" dirty="0"/>
              <a:t>&lt;INSERT LINK HERE&gt;</a:t>
            </a:r>
          </a:p>
          <a:p>
            <a:r>
              <a:rPr lang="en-IE" sz="2200" dirty="0"/>
              <a:t>Unzip and open it in VS Code</a:t>
            </a:r>
          </a:p>
          <a:p>
            <a:pPr lvl="1"/>
            <a:r>
              <a:rPr lang="en-IE" sz="1800" dirty="0"/>
              <a:t>Try and get vs code launching from your command line ;)</a:t>
            </a:r>
          </a:p>
          <a:p>
            <a:pPr lvl="1"/>
            <a:r>
              <a:rPr lang="en-IE" sz="1800" dirty="0">
                <a:hlinkClick r:id="rId2"/>
              </a:rPr>
              <a:t>https://code.visualstudio.com/docs/editor/command-line</a:t>
            </a:r>
            <a:r>
              <a:rPr lang="en-IE" sz="1800" dirty="0"/>
              <a:t> </a:t>
            </a:r>
          </a:p>
          <a:p>
            <a:r>
              <a:rPr lang="en-IE" sz="2200" dirty="0"/>
              <a:t>Now, create a new private repository in </a:t>
            </a:r>
            <a:r>
              <a:rPr lang="en-IE" sz="2200" dirty="0" err="1"/>
              <a:t>github</a:t>
            </a:r>
            <a:endParaRPr lang="en-IE" sz="2200" dirty="0"/>
          </a:p>
          <a:p>
            <a:pPr lvl="1"/>
            <a:r>
              <a:rPr lang="en-IE" sz="2200" dirty="0"/>
              <a:t>Do not add a README or Licence</a:t>
            </a:r>
          </a:p>
          <a:p>
            <a:r>
              <a:rPr lang="en-IE" sz="2600" dirty="0"/>
              <a:t>Create the empty repo on </a:t>
            </a:r>
            <a:r>
              <a:rPr lang="en-IE" sz="2600" dirty="0" err="1"/>
              <a:t>github</a:t>
            </a:r>
            <a:endParaRPr lang="en-IE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8CA34-52F8-7802-883A-5307DEA50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0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473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5B23-A541-8548-3AE0-8E8A7EDF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49417" cy="1325563"/>
          </a:xfrm>
        </p:spPr>
        <p:txBody>
          <a:bodyPr/>
          <a:lstStyle/>
          <a:p>
            <a:r>
              <a:rPr lang="en-IE" dirty="0"/>
              <a:t>Back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97C0C-9E07-5AF8-4B43-CE3EF18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90" y="1792900"/>
            <a:ext cx="10107419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C3115-FF92-4FF0-E819-2285509FC8F4}"/>
              </a:ext>
            </a:extLst>
          </p:cNvPr>
          <p:cNvSpPr txBox="1"/>
          <p:nvPr/>
        </p:nvSpPr>
        <p:spPr>
          <a:xfrm>
            <a:off x="4770219" y="3510938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And push up to your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D88F8-54F7-13D6-2B50-94B48E52A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47458"/>
            <a:ext cx="7772400" cy="202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98991-1551-CABC-A3A4-7D63EBCA4820}"/>
              </a:ext>
            </a:extLst>
          </p:cNvPr>
          <p:cNvSpPr txBox="1"/>
          <p:nvPr/>
        </p:nvSpPr>
        <p:spPr>
          <a:xfrm>
            <a:off x="5560532" y="6334539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OH WAIT</a:t>
            </a:r>
          </a:p>
        </p:txBody>
      </p:sp>
    </p:spTree>
    <p:extLst>
      <p:ext uri="{BB962C8B-B14F-4D97-AF65-F5344CB8AC3E}">
        <p14:creationId xmlns:p14="http://schemas.microsoft.com/office/powerpoint/2010/main" val="36675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C5463-48C6-E22A-3646-D7D06EF6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E" sz="5400"/>
              <a:t>It didn’t work!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92AC-7E08-441F-3CE6-16334127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E" sz="2200"/>
              <a:t>git push failed…. Why?</a:t>
            </a:r>
          </a:p>
          <a:p>
            <a:r>
              <a:rPr lang="en-IE" sz="2200"/>
              <a:t>Well, all we did was unzip some code and commit them to our LOCAL git repo.</a:t>
            </a:r>
          </a:p>
          <a:p>
            <a:r>
              <a:rPr lang="en-IE" sz="2200"/>
              <a:t>These have no relation to our REMOTE github repo.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6F68E-796A-96A0-E0AF-8497B4EB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82255"/>
            <a:ext cx="6903720" cy="36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2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89A7-6BBD-4484-CD93-FD866DD8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So, let’s add a remote to our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8C-433C-E147-5173-FFDA8C4A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174357" cy="838062"/>
          </a:xfrm>
        </p:spPr>
        <p:txBody>
          <a:bodyPr/>
          <a:lstStyle/>
          <a:p>
            <a:pPr marL="0" indent="0">
              <a:buNone/>
            </a:pPr>
            <a:r>
              <a:rPr lang="en-IE" dirty="0" err="1"/>
              <a:t>github</a:t>
            </a:r>
            <a:r>
              <a:rPr lang="en-IE" dirty="0"/>
              <a:t> gives us some help here if we look at our empty repo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A331E-8E71-82DA-9C01-B4AC7A2B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2" y="2385392"/>
            <a:ext cx="7534681" cy="3617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B39CE-8E85-407B-55F5-19B042DD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74" y="3337020"/>
            <a:ext cx="8537664" cy="34342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5065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AD93B-5111-184A-D5AF-9FFEF4E4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778" r="1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D87DD-8CFB-F5DB-26AB-4FFFEEBF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Refresh GitHub….</a:t>
            </a:r>
          </a:p>
        </p:txBody>
      </p:sp>
    </p:spTree>
    <p:extLst>
      <p:ext uri="{BB962C8B-B14F-4D97-AF65-F5344CB8AC3E}">
        <p14:creationId xmlns:p14="http://schemas.microsoft.com/office/powerpoint/2010/main" val="42197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1616B-6B9F-509B-17B0-07E94843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Great, we now have our code up on github</a:t>
            </a:r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lass Act">
            <a:extLst>
              <a:ext uri="{FF2B5EF4-FFF2-40B4-BE49-F238E27FC236}">
                <a16:creationId xmlns:a16="http://schemas.microsoft.com/office/drawing/2014/main" id="{E012FB39-0B26-08C3-50D8-5E58863D4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35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9738A-8A53-5B98-E342-E7D6E0DF2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" r="3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0CFBB-B480-3F7A-D312-06E53932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Sign up for a starter netlify account with your github identity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28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554</Words>
  <Application>Microsoft Macintosh PowerPoint</Application>
  <PresentationFormat>Widescreen</PresentationFormat>
  <Paragraphs>64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git ops</vt:lpstr>
      <vt:lpstr>git ops</vt:lpstr>
      <vt:lpstr>Lets get some code</vt:lpstr>
      <vt:lpstr>Back in VS Code</vt:lpstr>
      <vt:lpstr>It didn’t work!</vt:lpstr>
      <vt:lpstr>So, let’s add a remote to our local</vt:lpstr>
      <vt:lpstr>Refresh GitHub….</vt:lpstr>
      <vt:lpstr>Great, we now have our code up on github</vt:lpstr>
      <vt:lpstr>Sign up for a starter netlify account with your github identity</vt:lpstr>
      <vt:lpstr>Add a new site – import existing project</vt:lpstr>
      <vt:lpstr>Deploy with github</vt:lpstr>
      <vt:lpstr>Connect your github account to netlify</vt:lpstr>
      <vt:lpstr>Select your newly created repo</vt:lpstr>
      <vt:lpstr>Confirm all the settings are correct</vt:lpstr>
      <vt:lpstr>DEPLOY!</vt:lpstr>
      <vt:lpstr>Your app will start building</vt:lpstr>
      <vt:lpstr>IT FAILED!</vt:lpstr>
      <vt:lpstr>Ah, no eleventy</vt:lpstr>
      <vt:lpstr>Why did this happen?</vt:lpstr>
      <vt:lpstr>Add a package.json to our project and install eleventy (locally)</vt:lpstr>
      <vt:lpstr>Add npm build script in package.json</vt:lpstr>
      <vt:lpstr>Run a build locally to confirm</vt:lpstr>
      <vt:lpstr>Change eleventy to run npm run build</vt:lpstr>
      <vt:lpstr>Push up our changes</vt:lpstr>
      <vt:lpstr>Now, let’s check netlify 🤞</vt:lpstr>
      <vt:lpstr>Success!</vt:lpstr>
      <vt:lpstr>Is it a good idea to deploy from main?</vt:lpstr>
      <vt:lpstr>Is that gitops?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Rellis</dc:creator>
  <cp:lastModifiedBy>John Rellis</cp:lastModifiedBy>
  <cp:revision>13</cp:revision>
  <dcterms:created xsi:type="dcterms:W3CDTF">2024-05-14T18:44:45Z</dcterms:created>
  <dcterms:modified xsi:type="dcterms:W3CDTF">2024-05-22T11:28:06Z</dcterms:modified>
</cp:coreProperties>
</file>